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仓耳渔阳体 W04" panose="02020400000000000000" pitchFamily="18" charset="-122"/>
      <p:regular r:id="rId5"/>
    </p:embeddedFont>
    <p:embeddedFont>
      <p:font typeface="等线" panose="02010600030101010101" pitchFamily="2" charset="-122"/>
      <p:regular r:id="rId6"/>
      <p:bold r:id="rId7"/>
    </p:embeddedFont>
    <p:embeddedFont>
      <p:font typeface="等线 Light" panose="02010600030101010101" pitchFamily="2" charset="-122"/>
      <p:regular r:id="rId8"/>
    </p:embeddedFont>
    <p:embeddedFont>
      <p:font typeface="千图雪花体" panose="00000500000000000000" pitchFamily="2" charset="-122"/>
      <p:regular r:id="rId9"/>
    </p:embeddedFont>
    <p:embeddedFont>
      <p:font typeface="幼圆" panose="02010509060101010101" pitchFamily="49" charset="-122"/>
      <p:regular r:id="rId1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2ACA7-BF8E-4433-819E-536ECFE7B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F35AD6F-1DC4-4CFB-8FAD-2BC1DAA97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B00450-D089-45A2-895C-1C00D5960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8E7E85-8235-43B5-8DD0-6074C10F5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017F64-B1F0-4F44-AD66-F82BC3EAB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469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3623B8-E588-450C-A1F4-9F1C1201E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5242ADC-22DF-4F79-9B14-3B71BA61E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374C14-6E73-4E48-904B-27F7FE2CD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1AC455-D1A8-46BA-AC76-762359BB1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446443-0F98-4F29-90D1-1B64926BE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585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3B22B2B-155A-4255-A435-BA9811AEF8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CFB4592-C15F-4C60-87E1-32EA791611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BB7A2B-E745-4ECD-BE62-59B64EDC9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032128-E485-4A92-8FAD-C4C1CB485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F96BDE-AD48-49D0-9197-245CD0497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9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9A22E-9E8A-4BF1-92D2-5013B82D4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7505EF-8587-4954-9233-3E2668590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F3D665-25C1-4E00-861A-F60030041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9AEB3E-8555-477B-9E25-0ADA3C4AB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CC8E01-AC59-4D11-BA22-C69EA8EFA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677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C70DA6-466B-4E81-9DD5-BA0890F7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70F64F-CECB-4A37-AD33-14EF0C35D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8DFB2E-8EFF-4114-85A7-5C716DCBA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2FD7CE-4B2D-48CB-8103-5450C8057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2A7C70-8EA3-49A1-BB57-50E435053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312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2771DE-53B4-45FC-9DA3-52FDBF901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45592D-3769-4011-B231-A12A97FFF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722027A-E395-4F9F-BF9D-264C2A578C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A0FADF-17EF-45C5-BC5E-11DD0C3E2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B9A106-08E7-4FDA-B5BE-C4024141B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8C7F2D8-169C-4C3C-A88D-D260A8F53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60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35A13E-74AF-47C6-8B1C-32C6DB017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F5361C-2EB6-46B3-A4D6-3F544F47D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BA0169-D0F9-46D6-BD55-1FA7F62AD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ED97D0C-6C00-4287-8EC3-117868D0E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80CBB5-50BB-408D-A9D5-B0F160EA4E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D40E1B2-FD5F-4DEF-9742-B7C646AD3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DA018A9-F687-415B-BFE1-1C786E9BE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0CC91C1-0A13-419A-AE21-9273A38FF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42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55690A-F188-4796-BEB9-B407649D6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585D07-C411-469E-8010-C873C17DB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B37C74F-6CE4-4B92-A5E7-A88E9B332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C330FBE-C30A-44E9-B2FC-E205719EB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328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D4A5DA5-E55B-48F9-854F-4BBC9F7D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F107668-A5B3-4542-A909-33DCEC1F3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5AB33D-FC2D-4273-9EFC-6C9A60789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206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4DA72E-64C7-4A21-9311-15752131A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7A99E5-791E-4117-8CA2-62139DA8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91BBA0-79DF-49FA-9ACD-FC68676F97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EFAB7D-FA70-4FBA-8237-2A22CAE64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6E68A5-7833-4180-B12B-76DB79E7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901388-1012-4619-9070-2EDBA8BFC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351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9F089A-42DC-46B5-BB42-4172F6414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5058B8F-9551-4862-BED6-73A9E3D129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45D7A20-8670-4120-B22F-1AD5C169AB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AE59E77-D2DC-460C-BC61-E441CA63D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96A243-8297-4BFE-A9E2-35D676CDA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D68026-3536-4385-8F79-F16BC1DBB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300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31703F-9573-42C9-8803-508AA45ED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439E2D-1D4E-41EA-8818-E354A0003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B7F475-E39E-45BE-AD0C-F03AD963CD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6A37A-E0F7-4651-A009-09B2C6F508E1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3A483A-BDE4-44E8-BAD7-FD0D0F33A1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67BDE4-E232-4BF3-8F7F-C13C6E58A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12B81-DBC9-4C19-B701-7506DEDA7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092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B3433B4-08C0-476B-9570-526FCB780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5A67ACA-E96D-46BF-85F3-C3BF2D8F0A90}"/>
              </a:ext>
            </a:extLst>
          </p:cNvPr>
          <p:cNvSpPr txBox="1"/>
          <p:nvPr/>
        </p:nvSpPr>
        <p:spPr>
          <a:xfrm>
            <a:off x="3342968" y="5417573"/>
            <a:ext cx="90161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latin typeface="千图雪花体" panose="00000500000000000000" pitchFamily="2" charset="-122"/>
                <a:ea typeface="千图雪花体" panose="00000500000000000000" pitchFamily="2" charset="-122"/>
                <a:cs typeface="千图雪花体" panose="00000500000000000000" pitchFamily="2" charset="-122"/>
              </a:rPr>
              <a:t>《</a:t>
            </a:r>
            <a:r>
              <a:rPr lang="zh-CN" altLang="en-US" sz="6600" dirty="0">
                <a:solidFill>
                  <a:schemeClr val="bg1"/>
                </a:solidFill>
                <a:latin typeface="千图雪花体" panose="00000500000000000000" pitchFamily="2" charset="-122"/>
                <a:ea typeface="千图雪花体" panose="00000500000000000000" pitchFamily="2" charset="-122"/>
                <a:cs typeface="千图雪花体" panose="00000500000000000000" pitchFamily="2" charset="-122"/>
              </a:rPr>
              <a:t>构建之法</a:t>
            </a:r>
            <a:r>
              <a:rPr lang="en-US" altLang="zh-CN" sz="6600" dirty="0">
                <a:solidFill>
                  <a:schemeClr val="bg1"/>
                </a:solidFill>
                <a:latin typeface="千图雪花体" panose="00000500000000000000" pitchFamily="2" charset="-122"/>
                <a:ea typeface="千图雪花体" panose="00000500000000000000" pitchFamily="2" charset="-122"/>
                <a:cs typeface="千图雪花体" panose="00000500000000000000" pitchFamily="2" charset="-122"/>
              </a:rPr>
              <a:t>》</a:t>
            </a:r>
            <a:r>
              <a:rPr lang="en-US" altLang="zh-CN" sz="3200" dirty="0">
                <a:solidFill>
                  <a:schemeClr val="bg1"/>
                </a:solidFill>
                <a:latin typeface="千图雪花体" panose="00000500000000000000" pitchFamily="2" charset="-122"/>
                <a:ea typeface="千图雪花体" panose="00000500000000000000" pitchFamily="2" charset="-122"/>
                <a:cs typeface="千图雪花体" panose="00000500000000000000" pitchFamily="2" charset="-122"/>
              </a:rPr>
              <a:t>——</a:t>
            </a:r>
            <a:r>
              <a:rPr lang="zh-CN" altLang="en-US" sz="2800" dirty="0">
                <a:solidFill>
                  <a:schemeClr val="bg1"/>
                </a:solidFill>
                <a:latin typeface="千图雪花体" panose="00000500000000000000" pitchFamily="2" charset="-122"/>
                <a:ea typeface="千图雪花体" panose="00000500000000000000" pitchFamily="2" charset="-122"/>
                <a:cs typeface="千图雪花体" panose="00000500000000000000" pitchFamily="2" charset="-122"/>
              </a:rPr>
              <a:t>读书笔记</a:t>
            </a:r>
            <a:endParaRPr lang="zh-CN" altLang="en-US" sz="6600" dirty="0">
              <a:solidFill>
                <a:schemeClr val="bg1"/>
              </a:solidFill>
              <a:latin typeface="千图雪花体" panose="00000500000000000000" pitchFamily="2" charset="-122"/>
              <a:ea typeface="千图雪花体" panose="00000500000000000000" pitchFamily="2" charset="-122"/>
              <a:cs typeface="千图雪花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5569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9B473EF-3FFB-489E-9147-ED4786E31A8E}"/>
              </a:ext>
            </a:extLst>
          </p:cNvPr>
          <p:cNvSpPr txBox="1"/>
          <p:nvPr/>
        </p:nvSpPr>
        <p:spPr>
          <a:xfrm>
            <a:off x="4380271" y="570270"/>
            <a:ext cx="34314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latin typeface="仓耳渔阳体 W04" panose="02020400000000000000" pitchFamily="18" charset="-122"/>
                <a:ea typeface="仓耳渔阳体 W04" panose="02020400000000000000" pitchFamily="18" charset="-122"/>
              </a:rPr>
              <a:t>主要内容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695C044-5099-492C-9AE4-6F1B612848D8}"/>
              </a:ext>
            </a:extLst>
          </p:cNvPr>
          <p:cNvSpPr txBox="1"/>
          <p:nvPr/>
        </p:nvSpPr>
        <p:spPr>
          <a:xfrm>
            <a:off x="1229032" y="2467896"/>
            <a:ext cx="97339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kern="100" dirty="0"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本书</a:t>
            </a:r>
            <a:r>
              <a:rPr lang="zh-CN" altLang="zh-CN" sz="3200" kern="100" dirty="0"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是一本针对软件开发技术人员</a:t>
            </a:r>
            <a:r>
              <a:rPr lang="zh-CN" altLang="en-US" sz="3200" kern="100" dirty="0"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的书目</a:t>
            </a:r>
            <a:r>
              <a:rPr lang="zh-CN" altLang="zh-CN" sz="3200" kern="100" dirty="0"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，旨在指导读者提高硬性技能之外的项目管理、团队合作、产品开发等管理型技能</a:t>
            </a:r>
            <a:r>
              <a:rPr lang="zh-CN" altLang="en-US" sz="3200" kern="100" dirty="0"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。</a:t>
            </a:r>
            <a:endParaRPr lang="en-US" altLang="zh-CN" sz="3200" kern="100" dirty="0">
              <a:effectLst/>
              <a:latin typeface="幼圆" panose="02010509060101010101" pitchFamily="49" charset="-122"/>
              <a:ea typeface="幼圆" panose="02010509060101010101" pitchFamily="49" charset="-122"/>
              <a:cs typeface="Times New Roman" panose="02020603050405020304" pitchFamily="18" charset="0"/>
            </a:endParaRPr>
          </a:p>
          <a:p>
            <a:endParaRPr lang="en-US" altLang="zh-CN" sz="3200" kern="100" dirty="0">
              <a:effectLst/>
              <a:latin typeface="幼圆" panose="02010509060101010101" pitchFamily="49" charset="-122"/>
              <a:ea typeface="幼圆" panose="02010509060101010101" pitchFamily="49" charset="-122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zh-CN" sz="3200" kern="100" dirty="0"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作者立意明确，内容详细充实，对相关业内开发者具有比较丰富的指导意义</a:t>
            </a:r>
            <a:r>
              <a:rPr lang="zh-CN" altLang="en-US" sz="3200" kern="100" dirty="0"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。</a:t>
            </a:r>
            <a:endParaRPr lang="zh-CN" altLang="zh-CN" sz="3200" kern="100" dirty="0">
              <a:effectLst/>
              <a:latin typeface="幼圆" panose="02010509060101010101" pitchFamily="49" charset="-122"/>
              <a:ea typeface="幼圆" panose="020105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85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F2B78DA-BEB4-4E19-A030-5E3A8F255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8570"/>
            <a:ext cx="12192000" cy="430759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7FDEC46-EC69-4AAD-B9CE-9DD1755BE28F}"/>
              </a:ext>
            </a:extLst>
          </p:cNvPr>
          <p:cNvSpPr txBox="1"/>
          <p:nvPr/>
        </p:nvSpPr>
        <p:spPr>
          <a:xfrm>
            <a:off x="3698240" y="599440"/>
            <a:ext cx="5659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仓耳渔阳体 W04" panose="02020400000000000000" pitchFamily="18" charset="-122"/>
                <a:ea typeface="仓耳渔阳体 W04" panose="02020400000000000000" pitchFamily="18" charset="-122"/>
              </a:rPr>
              <a:t>思维导图知识点总结</a:t>
            </a:r>
          </a:p>
        </p:txBody>
      </p:sp>
    </p:spTree>
    <p:extLst>
      <p:ext uri="{BB962C8B-B14F-4D97-AF65-F5344CB8AC3E}">
        <p14:creationId xmlns:p14="http://schemas.microsoft.com/office/powerpoint/2010/main" val="1616397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63</Words>
  <Application>Microsoft Office PowerPoint</Application>
  <PresentationFormat>宽屏</PresentationFormat>
  <Paragraphs>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等线 Light</vt:lpstr>
      <vt:lpstr>千图雪花体</vt:lpstr>
      <vt:lpstr>等线</vt:lpstr>
      <vt:lpstr>仓耳渔阳体 W04</vt:lpstr>
      <vt:lpstr>幼圆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Perle Vari</dc:creator>
  <cp:lastModifiedBy>Perle Vari</cp:lastModifiedBy>
  <cp:revision>1</cp:revision>
  <dcterms:created xsi:type="dcterms:W3CDTF">2024-08-19T15:16:23Z</dcterms:created>
  <dcterms:modified xsi:type="dcterms:W3CDTF">2024-08-19T15:24:11Z</dcterms:modified>
</cp:coreProperties>
</file>

<file path=docProps/thumbnail.jpeg>
</file>